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9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/>
    <p:restoredTop sz="94630"/>
  </p:normalViewPr>
  <p:slideViewPr>
    <p:cSldViewPr snapToGrid="0" snapToObjects="1">
      <p:cViewPr varScale="1">
        <p:scale>
          <a:sx n="85" d="100"/>
          <a:sy n="85" d="100"/>
        </p:scale>
        <p:origin x="19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21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43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131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53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01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9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67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69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82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3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5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3/2/19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0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azon.com/books/dp/006065296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757BF-9D8F-3346-83AE-CC62BB575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8989" y="989352"/>
            <a:ext cx="9114021" cy="2158582"/>
          </a:xfrm>
        </p:spPr>
        <p:txBody>
          <a:bodyPr anchor="b">
            <a:noAutofit/>
          </a:bodyPr>
          <a:lstStyle/>
          <a:p>
            <a:r>
              <a:rPr lang="en-US" sz="5400" b="1" dirty="0">
                <a:latin typeface="Bangla MN" pitchFamily="2" charset="0"/>
                <a:cs typeface="Bangla MN" pitchFamily="2" charset="0"/>
              </a:rPr>
              <a:t>Picking off </a:t>
            </a:r>
            <a:br>
              <a:rPr lang="en-US" sz="5400" b="1" dirty="0">
                <a:latin typeface="Bangla MN" pitchFamily="2" charset="0"/>
                <a:cs typeface="Bangla MN" pitchFamily="2" charset="0"/>
              </a:rPr>
            </a:br>
            <a:r>
              <a:rPr lang="en-US" sz="5400" b="1" dirty="0">
                <a:latin typeface="Bangla MN" pitchFamily="2" charset="0"/>
                <a:cs typeface="Bangla MN" pitchFamily="2" charset="0"/>
              </a:rPr>
              <a:t>the petals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FB7EC1-0E1E-BA4B-B95F-E18DAD8B9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7697" y="3842877"/>
            <a:ext cx="7896606" cy="2333069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WITH: </a:t>
            </a:r>
          </a:p>
          <a:p>
            <a:r>
              <a:rPr lang="en-US" sz="4000" dirty="0">
                <a:solidFill>
                  <a:schemeClr val="bg1"/>
                </a:solidFill>
              </a:rPr>
              <a:t>DANIEL WARD</a:t>
            </a:r>
          </a:p>
          <a:p>
            <a:r>
              <a:rPr lang="en-US" sz="4000" dirty="0">
                <a:solidFill>
                  <a:schemeClr val="bg1"/>
                </a:solidFill>
              </a:rPr>
              <a:t>DEFENDERS CONFERENCE 2019</a:t>
            </a:r>
          </a:p>
        </p:txBody>
      </p:sp>
    </p:spTree>
    <p:extLst>
      <p:ext uri="{BB962C8B-B14F-4D97-AF65-F5344CB8AC3E}">
        <p14:creationId xmlns:p14="http://schemas.microsoft.com/office/powerpoint/2010/main" val="311529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75000"/>
              </a:schemeClr>
            </a:gs>
            <a:gs pos="50000">
              <a:schemeClr val="accent4"/>
            </a:gs>
            <a:gs pos="83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85CB-8DDF-A249-AA79-5FD8C09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779489"/>
            <a:ext cx="7729728" cy="1373923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latin typeface="Bangla MN" pitchFamily="2" charset="0"/>
                <a:cs typeface="Bangla MN" pitchFamily="2" charset="0"/>
              </a:rPr>
              <a:t>THE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5C300-E9EB-E649-94FA-D00CBAD2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08" y="2593073"/>
            <a:ext cx="11302583" cy="38976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/>
              <a:t>“…Calvinists don’t believe that is enough. They don’t believe that what God did in sending Christ, the Holy Spirit and the Gospel is sufficient to enable man to respond. “</a:t>
            </a:r>
          </a:p>
          <a:p>
            <a:pPr marL="0" indent="0" algn="ctr">
              <a:buNone/>
            </a:pPr>
            <a:r>
              <a:rPr lang="en-US" sz="4000" b="1" dirty="0"/>
              <a:t>- Dr. Leighton Flowers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603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0000">
              <a:schemeClr val="accent2">
                <a:lumMod val="60000"/>
                <a:lumOff val="40000"/>
              </a:schemeClr>
            </a:gs>
            <a:gs pos="69000">
              <a:schemeClr val="accent2">
                <a:lumMod val="75000"/>
              </a:schemeClr>
            </a:gs>
            <a:gs pos="100000">
              <a:schemeClr val="accent2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85CB-8DDF-A249-AA79-5FD8C09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563" y="584616"/>
            <a:ext cx="9338872" cy="1433884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latin typeface="Bangla MN" pitchFamily="2" charset="0"/>
                <a:cs typeface="Bangla MN" pitchFamily="2" charset="0"/>
              </a:rPr>
              <a:t>WHAT IS CALVINISM?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5C300-E9EB-E649-94FA-D00CBAD2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53" y="2548103"/>
            <a:ext cx="11747291" cy="38976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/>
              <a:t>“The doctrine of Total Depravity – when the consequence is drawn that, since we are totally depraved, our idea of good is worth simply nothing – may thus turn Christianity into a form of devil-worship.” </a:t>
            </a:r>
          </a:p>
          <a:p>
            <a:pPr marL="0" indent="0" algn="ctr">
              <a:buNone/>
            </a:pPr>
            <a:r>
              <a:rPr lang="en-US" sz="4000" dirty="0"/>
              <a:t>–CS Lewis, </a:t>
            </a:r>
            <a:r>
              <a:rPr lang="en-US" sz="4000" dirty="0">
                <a:hlinkClick r:id="rId2"/>
              </a:rPr>
              <a:t>The Problem of Pain</a:t>
            </a:r>
            <a:r>
              <a:rPr lang="en-US" sz="4000" dirty="0"/>
              <a:t>, pg. 29</a:t>
            </a:r>
          </a:p>
        </p:txBody>
      </p:sp>
    </p:spTree>
    <p:extLst>
      <p:ext uri="{BB962C8B-B14F-4D97-AF65-F5344CB8AC3E}">
        <p14:creationId xmlns:p14="http://schemas.microsoft.com/office/powerpoint/2010/main" val="11259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39000">
              <a:schemeClr val="accent1">
                <a:lumMod val="60000"/>
                <a:lumOff val="40000"/>
              </a:schemeClr>
            </a:gs>
            <a:gs pos="6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85CB-8DDF-A249-AA79-5FD8C09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561" y="224852"/>
            <a:ext cx="9338872" cy="2623280"/>
          </a:xfrm>
        </p:spPr>
        <p:txBody>
          <a:bodyPr wrap="square" lIns="0" tIns="0" rIns="0" bIns="0" anchor="b">
            <a:noAutofit/>
          </a:bodyPr>
          <a:lstStyle/>
          <a:p>
            <a:r>
              <a:rPr lang="en-US" sz="5400" b="1" dirty="0">
                <a:latin typeface="Bangla MN" pitchFamily="2" charset="0"/>
                <a:cs typeface="Bangla MN" pitchFamily="2" charset="0"/>
              </a:rPr>
              <a:t>THE GOSPEL</a:t>
            </a:r>
            <a:br>
              <a:rPr lang="en-US" sz="5400" b="1" dirty="0">
                <a:latin typeface="Bangla MN" pitchFamily="2" charset="0"/>
                <a:cs typeface="Bangla MN" pitchFamily="2" charset="0"/>
              </a:rPr>
            </a:br>
            <a:r>
              <a:rPr lang="en-US" sz="5400" b="1" dirty="0">
                <a:latin typeface="Bangla MN" pitchFamily="2" charset="0"/>
                <a:cs typeface="Bangla MN" pitchFamily="2" charset="0"/>
              </a:rPr>
              <a:t>VS</a:t>
            </a:r>
            <a:br>
              <a:rPr lang="en-US" sz="5400" b="1" dirty="0">
                <a:latin typeface="Bangla MN" pitchFamily="2" charset="0"/>
                <a:cs typeface="Bangla MN" pitchFamily="2" charset="0"/>
              </a:rPr>
            </a:br>
            <a:r>
              <a:rPr lang="en-US" sz="5400" b="1" dirty="0">
                <a:latin typeface="Bangla MN" pitchFamily="2" charset="0"/>
                <a:cs typeface="Bangla MN" pitchFamily="2" charset="0"/>
              </a:rPr>
              <a:t>CALVINISM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5C300-E9EB-E649-94FA-D00CBAD2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31" y="2997808"/>
            <a:ext cx="11962151" cy="37327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700" dirty="0"/>
              <a:t>“Did you know that there are some people who believe, …that God does </a:t>
            </a:r>
            <a:r>
              <a:rPr lang="en-US" sz="2700" i="1" dirty="0"/>
              <a:t>not</a:t>
            </a:r>
            <a:r>
              <a:rPr lang="en-US" sz="2700" dirty="0"/>
              <a:t> love everybody. ... that God only has a select </a:t>
            </a:r>
            <a:r>
              <a:rPr lang="en-US" sz="2700" i="1" dirty="0"/>
              <a:t>few</a:t>
            </a:r>
            <a:r>
              <a:rPr lang="en-US" sz="2700" dirty="0"/>
              <a:t> that He loves, but that He does not love the </a:t>
            </a:r>
            <a:r>
              <a:rPr lang="en-US" sz="2700" i="1" dirty="0"/>
              <a:t>entire</a:t>
            </a:r>
            <a:r>
              <a:rPr lang="en-US" sz="2700" dirty="0"/>
              <a:t> world, that </a:t>
            </a:r>
            <a:r>
              <a:rPr lang="en-US" sz="2700" i="1" dirty="0"/>
              <a:t>some</a:t>
            </a:r>
            <a:r>
              <a:rPr lang="en-US" sz="2700" dirty="0"/>
              <a:t> are loved and therefore predestined for heaven, and there are others who are </a:t>
            </a:r>
            <a:r>
              <a:rPr lang="en-US" sz="2700" i="1" dirty="0"/>
              <a:t>not</a:t>
            </a:r>
            <a:r>
              <a:rPr lang="en-US" sz="2700" dirty="0"/>
              <a:t> loved of God, </a:t>
            </a:r>
            <a:r>
              <a:rPr lang="en-US" sz="2700" i="1" dirty="0"/>
              <a:t>not</a:t>
            </a:r>
            <a:r>
              <a:rPr lang="en-US" sz="2700" dirty="0"/>
              <a:t> chosen, </a:t>
            </a:r>
            <a:r>
              <a:rPr lang="en-US" sz="2700" i="1" dirty="0"/>
              <a:t>not</a:t>
            </a:r>
            <a:r>
              <a:rPr lang="en-US" sz="2700" dirty="0"/>
              <a:t> elect, and therefore, have </a:t>
            </a:r>
            <a:r>
              <a:rPr lang="en-US" sz="2700" i="1" dirty="0"/>
              <a:t>no chance</a:t>
            </a:r>
            <a:r>
              <a:rPr lang="en-US" sz="2700" dirty="0"/>
              <a:t>, none, nada, none, of ever going to heaven. There’s some who believe that. There’s some who teach that. I reject that with all of the unction, function and emotion of my soul! I believe that God wants </a:t>
            </a:r>
            <a:r>
              <a:rPr lang="en-US" sz="2700" i="1" dirty="0"/>
              <a:t>everybody</a:t>
            </a:r>
            <a:r>
              <a:rPr lang="en-US" sz="2700" dirty="0"/>
              <a:t> saved!”</a:t>
            </a:r>
          </a:p>
          <a:p>
            <a:pPr marL="0" indent="0" algn="ctr">
              <a:buNone/>
            </a:pPr>
            <a:r>
              <a:rPr lang="en-US" sz="2700" dirty="0"/>
              <a:t>-Adrian Rogers (</a:t>
            </a:r>
            <a:r>
              <a:rPr lang="en-US" sz="2700" i="1" dirty="0"/>
              <a:t>Let the Earth Hear His Voice</a:t>
            </a:r>
            <a:r>
              <a:rPr lang="en-US" sz="2700" dirty="0"/>
              <a:t>, 2004)</a:t>
            </a:r>
            <a:endParaRPr 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/>
            </a:gs>
            <a:gs pos="39000">
              <a:schemeClr val="accent5">
                <a:lumMod val="60000"/>
                <a:lumOff val="40000"/>
              </a:schemeClr>
            </a:gs>
            <a:gs pos="69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85CB-8DDF-A249-AA79-5FD8C09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107" y="239842"/>
            <a:ext cx="5643797" cy="1109274"/>
          </a:xfrm>
        </p:spPr>
        <p:txBody>
          <a:bodyPr wrap="square" lIns="0" tIns="0" rIns="0" bIns="0" anchor="b">
            <a:noAutofit/>
          </a:bodyPr>
          <a:lstStyle/>
          <a:p>
            <a:r>
              <a:rPr lang="en-US" sz="5400" b="1" dirty="0">
                <a:latin typeface="Bangla MN" pitchFamily="2" charset="0"/>
                <a:cs typeface="Bangla MN" pitchFamily="2" charset="0"/>
              </a:rPr>
              <a:t>The Tulip</a:t>
            </a:r>
            <a:endParaRPr lang="en-US" sz="2400" b="1" dirty="0">
              <a:latin typeface="Bangla MN" pitchFamily="2" charset="0"/>
              <a:cs typeface="Bangla MN" pitchFamily="2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9E0EBB32-B8F4-2645-BD4A-41A2564CF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0650" y="1588957"/>
            <a:ext cx="10350710" cy="4824620"/>
          </a:xfrm>
        </p:spPr>
      </p:pic>
    </p:spTree>
    <p:extLst>
      <p:ext uri="{BB962C8B-B14F-4D97-AF65-F5344CB8AC3E}">
        <p14:creationId xmlns:p14="http://schemas.microsoft.com/office/powerpoint/2010/main" val="3069042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13000">
              <a:schemeClr val="accent3">
                <a:lumMod val="60000"/>
                <a:lumOff val="40000"/>
              </a:schemeClr>
            </a:gs>
            <a:gs pos="41000">
              <a:schemeClr val="accent3"/>
            </a:gs>
            <a:gs pos="89000">
              <a:schemeClr val="accent3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85CB-8DDF-A249-AA79-5FD8C09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99801"/>
            <a:ext cx="8229599" cy="1858781"/>
          </a:xfrm>
        </p:spPr>
        <p:txBody>
          <a:bodyPr wrap="square" lIns="0" tIns="0" rIns="0" bIns="0" anchor="b">
            <a:noAutofit/>
          </a:bodyPr>
          <a:lstStyle/>
          <a:p>
            <a:r>
              <a:rPr lang="en-US" sz="5400" b="1" dirty="0">
                <a:latin typeface="Bangla MN" pitchFamily="2" charset="0"/>
                <a:cs typeface="Bangla MN" pitchFamily="2" charset="0"/>
              </a:rPr>
              <a:t>Problems With Calvinism</a:t>
            </a:r>
            <a:endParaRPr lang="en-US" sz="2400" b="1" dirty="0">
              <a:latin typeface="Bangla MN" pitchFamily="2" charset="0"/>
              <a:cs typeface="Bangla MN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631500-E776-C349-BE97-F3540200E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855"/>
          <a:stretch/>
        </p:blipFill>
        <p:spPr>
          <a:xfrm>
            <a:off x="314793" y="2323475"/>
            <a:ext cx="11662347" cy="434714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BF1FC-7E50-1643-9C50-F00E5BB72268}"/>
              </a:ext>
            </a:extLst>
          </p:cNvPr>
          <p:cNvSpPr/>
          <p:nvPr/>
        </p:nvSpPr>
        <p:spPr>
          <a:xfrm>
            <a:off x="314793" y="5981075"/>
            <a:ext cx="782486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John Owen was a Reformed Theologian from England in the 17</a:t>
            </a:r>
            <a:r>
              <a:rPr lang="en-US" sz="2000" cap="none" spc="0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th</a:t>
            </a:r>
            <a:r>
              <a:rPr lang="en-US" sz="20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century</a:t>
            </a:r>
            <a:r>
              <a:rPr lang="en-US" sz="1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62627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{CF19575B-16B1-B849-80ED-6BFFFB07D8DA}tf10001120</Template>
  <TotalTime>100</TotalTime>
  <Words>95</Words>
  <Application>Microsoft Macintosh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Bangla MN</vt:lpstr>
      <vt:lpstr>Gill Sans MT</vt:lpstr>
      <vt:lpstr>Parcel</vt:lpstr>
      <vt:lpstr>Picking off  the petals</vt:lpstr>
      <vt:lpstr>THE GOAL</vt:lpstr>
      <vt:lpstr>WHAT IS CALVINISM?</vt:lpstr>
      <vt:lpstr>THE GOSPEL VS CALVINISM</vt:lpstr>
      <vt:lpstr>The Tulip</vt:lpstr>
      <vt:lpstr>Problems With Calvinism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Picking off the petals</dc:title>
  <dc:creator>dward5662@gmail.com</dc:creator>
  <cp:lastModifiedBy>dward5662@gmail.com</cp:lastModifiedBy>
  <cp:revision>8</cp:revision>
  <dcterms:created xsi:type="dcterms:W3CDTF">2019-03-02T09:53:46Z</dcterms:created>
  <dcterms:modified xsi:type="dcterms:W3CDTF">2019-03-02T11:33:47Z</dcterms:modified>
</cp:coreProperties>
</file>